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B8D9-F151-47F7-B079-97B3367D58F5}" type="datetimeFigureOut">
              <a:rPr lang="en-CA" smtClean="0"/>
              <a:pPr/>
              <a:t>28/04/2014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82C8C-41C9-4F2B-A8CA-827B00EAF4C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B8D9-F151-47F7-B079-97B3367D58F5}" type="datetimeFigureOut">
              <a:rPr lang="en-CA" smtClean="0"/>
              <a:pPr/>
              <a:t>28/04/2014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82C8C-41C9-4F2B-A8CA-827B00EAF4C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B8D9-F151-47F7-B079-97B3367D58F5}" type="datetimeFigureOut">
              <a:rPr lang="en-CA" smtClean="0"/>
              <a:pPr/>
              <a:t>28/04/2014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82C8C-41C9-4F2B-A8CA-827B00EAF4C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B8D9-F151-47F7-B079-97B3367D58F5}" type="datetimeFigureOut">
              <a:rPr lang="en-CA" smtClean="0"/>
              <a:pPr/>
              <a:t>28/04/2014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82C8C-41C9-4F2B-A8CA-827B00EAF4C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B8D9-F151-47F7-B079-97B3367D58F5}" type="datetimeFigureOut">
              <a:rPr lang="en-CA" smtClean="0"/>
              <a:pPr/>
              <a:t>28/04/2014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82C8C-41C9-4F2B-A8CA-827B00EAF4C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B8D9-F151-47F7-B079-97B3367D58F5}" type="datetimeFigureOut">
              <a:rPr lang="en-CA" smtClean="0"/>
              <a:pPr/>
              <a:t>28/04/2014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82C8C-41C9-4F2B-A8CA-827B00EAF4C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B8D9-F151-47F7-B079-97B3367D58F5}" type="datetimeFigureOut">
              <a:rPr lang="en-CA" smtClean="0"/>
              <a:pPr/>
              <a:t>28/04/2014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82C8C-41C9-4F2B-A8CA-827B00EAF4C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B8D9-F151-47F7-B079-97B3367D58F5}" type="datetimeFigureOut">
              <a:rPr lang="en-CA" smtClean="0"/>
              <a:pPr/>
              <a:t>28/04/2014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82C8C-41C9-4F2B-A8CA-827B00EAF4C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B8D9-F151-47F7-B079-97B3367D58F5}" type="datetimeFigureOut">
              <a:rPr lang="en-CA" smtClean="0"/>
              <a:pPr/>
              <a:t>28/04/2014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82C8C-41C9-4F2B-A8CA-827B00EAF4C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B8D9-F151-47F7-B079-97B3367D58F5}" type="datetimeFigureOut">
              <a:rPr lang="en-CA" smtClean="0"/>
              <a:pPr/>
              <a:t>28/04/2014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82C8C-41C9-4F2B-A8CA-827B00EAF4C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B8D9-F151-47F7-B079-97B3367D58F5}" type="datetimeFigureOut">
              <a:rPr lang="en-CA" smtClean="0"/>
              <a:pPr/>
              <a:t>28/04/2014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82C8C-41C9-4F2B-A8CA-827B00EAF4C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9B8D9-F151-47F7-B079-97B3367D58F5}" type="datetimeFigureOut">
              <a:rPr lang="en-CA" smtClean="0"/>
              <a:pPr/>
              <a:t>28/04/2014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82C8C-41C9-4F2B-A8CA-827B00EAF4CD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Order of Operations with Fractions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Review</a:t>
            </a:r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412776"/>
            <a:ext cx="4427162" cy="4855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How would you solve          </a:t>
            </a:r>
            <a:r>
              <a:rPr lang="en-CA" dirty="0" err="1" smtClean="0"/>
              <a:t>ing</a:t>
            </a:r>
            <a:r>
              <a:rPr lang="en-CA" dirty="0" smtClean="0"/>
              <a:t>   ?</a:t>
            </a:r>
            <a:endParaRPr lang="en-C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404664"/>
            <a:ext cx="202949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CA" dirty="0" smtClean="0"/>
              <a:t>How would you solve                    ? </a:t>
            </a:r>
            <a:endParaRPr lang="en-CA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404664"/>
            <a:ext cx="2314600" cy="998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How would you solve                           ?</a:t>
            </a:r>
            <a:endParaRPr lang="en-CA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548680"/>
            <a:ext cx="2757753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Practice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Complete the following questions in your notebook:</a:t>
            </a:r>
          </a:p>
          <a:p>
            <a:pPr lvl="1"/>
            <a:r>
              <a:rPr lang="en-CA" dirty="0" smtClean="0"/>
              <a:t>Textbook page 97-99 #1, 5, 6, 8</a:t>
            </a:r>
            <a:endParaRPr lang="en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Words>42</Words>
  <Application>Microsoft Office PowerPoint</Application>
  <PresentationFormat>On-screen Show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Order of Operations with Fractions</vt:lpstr>
      <vt:lpstr>Review</vt:lpstr>
      <vt:lpstr>How would you solve          ing   ?</vt:lpstr>
      <vt:lpstr>How would you solve                    ? </vt:lpstr>
      <vt:lpstr>How would you solve                           ?</vt:lpstr>
      <vt:lpstr>Practice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Order of Operations with Fractions</dc:title>
  <dc:creator>Marcus</dc:creator>
  <cp:lastModifiedBy>cise456</cp:lastModifiedBy>
  <cp:revision>3</cp:revision>
  <dcterms:created xsi:type="dcterms:W3CDTF">2014-04-26T14:50:47Z</dcterms:created>
  <dcterms:modified xsi:type="dcterms:W3CDTF">2014-04-28T08:51:42Z</dcterms:modified>
</cp:coreProperties>
</file>