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E2FD9-F256-4633-8964-0969417A147D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A933C-433E-4B8A-B51E-B98BF45184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554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690A6-652F-4917-8EB1-DD0AD01C49E8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5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5C6D3-2DB5-4042-A4A9-5EC932FE998D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33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936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813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83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0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5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1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3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180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90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56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9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729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038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36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546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EC50F78-7C8B-411D-A1FE-9DBA018AA9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7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26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144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29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57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74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17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52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7D310-CF15-4C23-BB94-1E748775D825}" type="datetimeFigureOut">
              <a:rPr lang="en-CA" smtClean="0"/>
              <a:t>2014-12-03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95FF-8C1E-496E-A097-21F6851D07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40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77B04-30CB-414A-A850-6A5E405281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9D48-948B-4588-A036-557294289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7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Osmosis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The Movement of Water In and Out of Cells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904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7772400" cy="838200"/>
          </a:xfrm>
        </p:spPr>
        <p:txBody>
          <a:bodyPr/>
          <a:lstStyle/>
          <a:p>
            <a:r>
              <a:rPr lang="en-US" sz="4000" b="1"/>
              <a:t>Osmosis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143000"/>
            <a:ext cx="77724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Osmosis is the movement of </a:t>
            </a:r>
            <a:r>
              <a:rPr lang="en-US" sz="2800" b="1" i="1" u="sng" dirty="0"/>
              <a:t>WATER</a:t>
            </a:r>
            <a:r>
              <a:rPr lang="en-US" sz="2800" dirty="0"/>
              <a:t> across a semi-permeable membrane</a:t>
            </a:r>
            <a:endParaRPr lang="en-US" sz="2800" dirty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At first the concentration of solute is very high on the left.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But over time, the water moves across the semi-permeable </a:t>
            </a:r>
            <a:r>
              <a:rPr lang="en-US" sz="2800" dirty="0"/>
              <a:t>membrane </a:t>
            </a:r>
            <a:r>
              <a:rPr lang="en-US" sz="2800" dirty="0"/>
              <a:t>and dilutes the particles. </a:t>
            </a:r>
          </a:p>
        </p:txBody>
      </p:sp>
      <p:grpSp>
        <p:nvGrpSpPr>
          <p:cNvPr id="258052" name="Group 4"/>
          <p:cNvGrpSpPr>
            <a:grpSpLocks/>
          </p:cNvGrpSpPr>
          <p:nvPr/>
        </p:nvGrpSpPr>
        <p:grpSpPr bwMode="auto">
          <a:xfrm>
            <a:off x="2057400" y="4114800"/>
            <a:ext cx="7753350" cy="1885950"/>
            <a:chOff x="240" y="2208"/>
            <a:chExt cx="4884" cy="1188"/>
          </a:xfrm>
        </p:grpSpPr>
        <p:graphicFrame>
          <p:nvGraphicFramePr>
            <p:cNvPr id="258053" name="Object 5"/>
            <p:cNvGraphicFramePr>
              <a:graphicFrameLocks noChangeAspect="1"/>
            </p:cNvGraphicFramePr>
            <p:nvPr/>
          </p:nvGraphicFramePr>
          <p:xfrm>
            <a:off x="240" y="2208"/>
            <a:ext cx="2196" cy="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Drawing" r:id="rId3" imgW="3486240" imgH="1886040" progId="WPDraw30.Drawing">
                    <p:embed/>
                  </p:oleObj>
                </mc:Choice>
                <mc:Fallback>
                  <p:oleObj name="Drawing" r:id="rId3" imgW="3486240" imgH="1886040" progId="WPDraw30.Drawing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" y="2208"/>
                          <a:ext cx="2196" cy="1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8054" name="Object 6"/>
            <p:cNvGraphicFramePr>
              <a:graphicFrameLocks noChangeAspect="1"/>
            </p:cNvGraphicFramePr>
            <p:nvPr/>
          </p:nvGraphicFramePr>
          <p:xfrm>
            <a:off x="2928" y="2208"/>
            <a:ext cx="2196" cy="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Drawing" r:id="rId5" imgW="3486240" imgH="1886040" progId="WPDraw30.Drawing">
                    <p:embed/>
                  </p:oleObj>
                </mc:Choice>
                <mc:Fallback>
                  <p:oleObj name="Drawing" r:id="rId5" imgW="3486240" imgH="1886040" progId="WPDraw30.Drawing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2208"/>
                          <a:ext cx="2196" cy="1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8055" name="Line 7"/>
            <p:cNvSpPr>
              <a:spLocks noChangeShapeType="1"/>
            </p:cNvSpPr>
            <p:nvPr/>
          </p:nvSpPr>
          <p:spPr bwMode="auto">
            <a:xfrm>
              <a:off x="2496" y="283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1029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"/>
            <a:ext cx="7620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9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Osmosis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– A Special kind of Diffusion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066800"/>
            <a:ext cx="77724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Diffusion of </a:t>
            </a:r>
            <a:r>
              <a:rPr lang="en-U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water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across a </a:t>
            </a:r>
            <a:r>
              <a:rPr lang="en-U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selectively </a:t>
            </a:r>
            <a:r>
              <a:rPr lang="en-US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permeable membrane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(a barrier that allows some substances to pass but not others).  The cell membrane is such a barrier.</a:t>
            </a:r>
          </a:p>
          <a:p>
            <a:pPr marL="0" indent="0"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Small molecules pass through – ex: water</a:t>
            </a:r>
          </a:p>
          <a:p>
            <a:pPr marL="0" indent="0">
              <a:buNone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Large molecules can’t pass through – ex: proteins and complex carbohydrates</a:t>
            </a:r>
          </a:p>
          <a:p>
            <a:pPr marL="457200" indent="-457200"/>
            <a:endParaRPr lang="en-US" sz="2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F:\KROGH\CHAP05\FIGURES\FG05_0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8915400" cy="345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6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2" name="Picture 1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688" y="-2458"/>
            <a:ext cx="6117712" cy="458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70344" y="4621162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Hypotonic – The solution on one side of a membrane where the solute concentration is less than on the other side. </a:t>
            </a:r>
            <a:r>
              <a:rPr lang="en-US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Hypotonic Solutions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contain a </a:t>
            </a:r>
            <a:r>
              <a:rPr lang="en-US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low concentration of solute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relative to another solution. </a:t>
            </a:r>
          </a:p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Hypertonic – The solution on one side of a membrane where the solute concentration is greater than on the other side. </a:t>
            </a:r>
            <a:r>
              <a:rPr lang="en-US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Hypertonic Solutions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contain a </a:t>
            </a:r>
            <a:r>
              <a:rPr lang="en-US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 concentration of solute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relative to another solution. 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1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2.gstatic.com/images?q=tbn:ANd9GcQW5ER5Gw1JzjvcsewfvFMWHgoBrkeH1IYSptT6b746fRYE9I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0"/>
            <a:ext cx="7508980" cy="339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30129" y="842182"/>
            <a:ext cx="70517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Over time molecules will move across the membrane until the concentration of solutes is equal on both sides.  This type of solution is called </a:t>
            </a:r>
            <a:r>
              <a:rPr lang="en-US" sz="2800" b="1" i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ISOTONIC</a:t>
            </a: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16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Drawing</vt:lpstr>
      <vt:lpstr>Osmosis</vt:lpstr>
      <vt:lpstr>Osmosis</vt:lpstr>
      <vt:lpstr>PowerPoint Presentation</vt:lpstr>
      <vt:lpstr>Osmosis – A Special kind of Diffusion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Osmosis</dc:title>
  <dc:creator>Marcus O'Neill</dc:creator>
  <cp:lastModifiedBy>Marcus O'Neill</cp:lastModifiedBy>
  <cp:revision>1</cp:revision>
  <dcterms:created xsi:type="dcterms:W3CDTF">2014-12-03T03:23:52Z</dcterms:created>
  <dcterms:modified xsi:type="dcterms:W3CDTF">2014-12-03T03:24:19Z</dcterms:modified>
</cp:coreProperties>
</file>