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A84EFB7-858B-4679-B604-BC323FD1FCA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12AE043-4D46-4282-B78E-5A89F6EFE5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84EFB7-858B-4679-B604-BC323FD1FCA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AE043-4D46-4282-B78E-5A89F6EFE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84EFB7-858B-4679-B604-BC323FD1FCA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AE043-4D46-4282-B78E-5A89F6EFE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84EFB7-858B-4679-B604-BC323FD1FCA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AE043-4D46-4282-B78E-5A89F6EFE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A84EFB7-858B-4679-B604-BC323FD1FCA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12AE043-4D46-4282-B78E-5A89F6EFE5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84EFB7-858B-4679-B604-BC323FD1FCA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12AE043-4D46-4282-B78E-5A89F6EFE5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84EFB7-858B-4679-B604-BC323FD1FCA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12AE043-4D46-4282-B78E-5A89F6EFE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84EFB7-858B-4679-B604-BC323FD1FCA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AE043-4D46-4282-B78E-5A89F6EFE5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84EFB7-858B-4679-B604-BC323FD1FCA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AE043-4D46-4282-B78E-5A89F6EFE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A84EFB7-858B-4679-B604-BC323FD1FCA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12AE043-4D46-4282-B78E-5A89F6EFE5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A84EFB7-858B-4679-B604-BC323FD1FCA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12AE043-4D46-4282-B78E-5A89F6EFE5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A84EFB7-858B-4679-B604-BC323FD1FCA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12AE043-4D46-4282-B78E-5A89F6EFE5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the Root of the Problem and Perfect Square Patterns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Powers and Circles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7306"/>
            <a:ext cx="8229600" cy="4526280"/>
          </a:xfrm>
        </p:spPr>
        <p:txBody>
          <a:bodyPr/>
          <a:lstStyle/>
          <a:p>
            <a:r>
              <a:rPr lang="en-US" dirty="0" smtClean="0"/>
              <a:t>Complete notes in your notebook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Go through resources on the Math webpage (class website)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52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297211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Make sure your notes are complete – if not you must complete them before moving on to the practice assignment</a:t>
            </a:r>
          </a:p>
          <a:p>
            <a:endParaRPr lang="en-US" dirty="0" smtClean="0"/>
          </a:p>
          <a:p>
            <a:r>
              <a:rPr lang="en-US" dirty="0" smtClean="0"/>
              <a:t>Textbook: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 Pg. 60 #1-4, 6-7, 11-12, 15-16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Lesson </a:t>
            </a:r>
            <a:r>
              <a:rPr lang="en-CA" dirty="0" smtClean="0"/>
              <a:t>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62664" cy="411480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Review: What do you notice about a square?</a:t>
            </a:r>
          </a:p>
          <a:p>
            <a:pPr lvl="1"/>
            <a:r>
              <a:rPr lang="en-CA" dirty="0" smtClean="0"/>
              <a:t>Area of a Square</a:t>
            </a:r>
          </a:p>
          <a:p>
            <a:pPr lvl="1"/>
            <a:r>
              <a:rPr lang="en-CA" dirty="0" smtClean="0"/>
              <a:t>Perfect Squares</a:t>
            </a:r>
          </a:p>
          <a:p>
            <a:r>
              <a:rPr lang="en-CA" dirty="0" smtClean="0"/>
              <a:t>Activity: Discover the Math</a:t>
            </a:r>
          </a:p>
          <a:p>
            <a:r>
              <a:rPr lang="en-CA" dirty="0" smtClean="0"/>
              <a:t>Lesson: Finding the Root of the Problem</a:t>
            </a:r>
          </a:p>
          <a:p>
            <a:r>
              <a:rPr lang="en-CA" dirty="0" smtClean="0"/>
              <a:t>Practice</a:t>
            </a:r>
          </a:p>
          <a:p>
            <a:pPr lvl="1">
              <a:buNone/>
            </a:pP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813264"/>
          </a:xfrm>
        </p:spPr>
        <p:txBody>
          <a:bodyPr>
            <a:noAutofit/>
          </a:bodyPr>
          <a:lstStyle/>
          <a:p>
            <a:r>
              <a:rPr lang="en-CA" sz="3200" dirty="0" smtClean="0"/>
              <a:t>What do you notice about a square?</a:t>
            </a:r>
            <a:br>
              <a:rPr lang="en-CA" sz="3200" dirty="0" smtClean="0"/>
            </a:b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Area of a Square:</a:t>
            </a:r>
          </a:p>
          <a:p>
            <a:pPr>
              <a:buNone/>
            </a:pPr>
            <a:endParaRPr lang="en-CA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059832" y="2819400"/>
            <a:ext cx="2274168" cy="2057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Perfect Squares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area of a square can also be called a “perfect square”</a:t>
            </a:r>
          </a:p>
          <a:p>
            <a:r>
              <a:rPr lang="en-CA" dirty="0" smtClean="0"/>
              <a:t>The side lengths in a perfect square are whole numbers (not decimals)</a:t>
            </a:r>
          </a:p>
          <a:p>
            <a:r>
              <a:rPr lang="en-CA" dirty="0" smtClean="0"/>
              <a:t>If you know the side length of a square, you can find the Area of that square.  You can also find the “Perfect Square”</a:t>
            </a:r>
          </a:p>
          <a:p>
            <a:pPr lvl="1"/>
            <a:r>
              <a:rPr lang="en-CA" dirty="0" smtClean="0"/>
              <a:t>Example: If a square has side length of 2 cm, the A = 2 x 2 = 2</a:t>
            </a:r>
            <a:r>
              <a:rPr lang="en-CA" baseline="30000" dirty="0" smtClean="0"/>
              <a:t>2 </a:t>
            </a:r>
            <a:r>
              <a:rPr lang="en-CA" dirty="0" smtClean="0"/>
              <a:t>= 4 cm</a:t>
            </a:r>
            <a:r>
              <a:rPr lang="en-CA" baseline="30000" dirty="0" smtClean="0"/>
              <a:t>2</a:t>
            </a:r>
          </a:p>
          <a:p>
            <a:pPr lvl="1"/>
            <a:endParaRPr lang="en-CA" baseline="30000" dirty="0" smtClean="0"/>
          </a:p>
          <a:p>
            <a:pPr lvl="1">
              <a:buNone/>
            </a:pPr>
            <a:endParaRPr lang="en-CA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 the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“Discover the Math” activity on page 58 in your textbook (questions 1-3)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00430" y="3286124"/>
          <a:ext cx="2506039" cy="2650062"/>
        </p:xfrm>
        <a:graphic>
          <a:graphicData uri="http://schemas.openxmlformats.org/drawingml/2006/table">
            <a:tbl>
              <a:tblPr/>
              <a:tblGrid>
                <a:gridCol w="431504"/>
                <a:gridCol w="414907"/>
                <a:gridCol w="414907"/>
                <a:gridCol w="414907"/>
                <a:gridCol w="414907"/>
                <a:gridCol w="414907"/>
              </a:tblGrid>
              <a:tr h="4416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6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6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6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6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6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find the side length of a square given it’s area?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Example: If a square has an Area of 25, what is the side length?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5334000" y="4600588"/>
            <a:ext cx="1338258" cy="1371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A = 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4414" y="4643447"/>
            <a:ext cx="3143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know s x s = A therefore we can write 25 = s x s</a:t>
            </a:r>
          </a:p>
          <a:p>
            <a:endParaRPr lang="en-US" dirty="0" smtClean="0"/>
          </a:p>
          <a:p>
            <a:endParaRPr lang="en-US" baseline="300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5286388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also know that s x s = s</a:t>
            </a:r>
            <a:r>
              <a:rPr lang="en-US" baseline="30000" dirty="0" smtClean="0"/>
              <a:t>2 </a:t>
            </a:r>
          </a:p>
          <a:p>
            <a:r>
              <a:rPr lang="en-US" dirty="0" smtClean="0"/>
              <a:t>Therefore we can say √s</a:t>
            </a:r>
            <a:r>
              <a:rPr lang="en-US" baseline="30000" dirty="0" smtClean="0"/>
              <a:t>2 </a:t>
            </a:r>
            <a:r>
              <a:rPr lang="en-US" dirty="0" smtClean="0"/>
              <a:t>= √25</a:t>
            </a:r>
          </a:p>
          <a:p>
            <a:r>
              <a:rPr lang="en-US" baseline="30000" dirty="0" smtClean="0"/>
              <a:t>                                                        </a:t>
            </a:r>
            <a:r>
              <a:rPr lang="en-US" dirty="0" smtClean="0"/>
              <a:t>s =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it is not a Perfect Square?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the side length be for a square with an Area of 30?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524000" y="3276600"/>
            <a:ext cx="1828800" cy="2286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3124200"/>
            <a:ext cx="3143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know s x s = A therefore we can write 30 = s x s</a:t>
            </a:r>
          </a:p>
          <a:p>
            <a:endParaRPr lang="en-US" dirty="0" smtClean="0"/>
          </a:p>
          <a:p>
            <a:endParaRPr lang="en-US" baseline="300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4191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A = 30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4114800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also know that s x s = s</a:t>
            </a:r>
            <a:r>
              <a:rPr lang="en-US" baseline="30000" dirty="0" smtClean="0"/>
              <a:t>2 </a:t>
            </a:r>
          </a:p>
          <a:p>
            <a:r>
              <a:rPr lang="en-US" dirty="0" smtClean="0"/>
              <a:t>Therefore we can say √s</a:t>
            </a:r>
            <a:r>
              <a:rPr lang="en-US" baseline="30000" dirty="0" smtClean="0"/>
              <a:t>2 </a:t>
            </a:r>
            <a:r>
              <a:rPr lang="en-US" dirty="0" smtClean="0"/>
              <a:t>= √30</a:t>
            </a:r>
          </a:p>
          <a:p>
            <a:r>
              <a:rPr lang="en-US" baseline="30000" dirty="0" smtClean="0"/>
              <a:t>                                                        </a:t>
            </a:r>
            <a:r>
              <a:rPr lang="en-US" dirty="0" smtClean="0"/>
              <a:t>s = 5.5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Perfect Squares have exact square roots</a:t>
            </a:r>
          </a:p>
          <a:p>
            <a:r>
              <a:rPr lang="en-US" dirty="0" smtClean="0"/>
              <a:t>The square root of a non-perfect square can be estimated by comparing with nearby perfect squares (decimal numbers)</a:t>
            </a:r>
          </a:p>
          <a:p>
            <a:r>
              <a:rPr lang="en-US" dirty="0" smtClean="0"/>
              <a:t>The approximate value of the square root of a non-perfect square can be found by systematic trial or using a calculator.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Ideas</a:t>
            </a:r>
            <a:endParaRPr lang="en-US" dirty="0"/>
          </a:p>
        </p:txBody>
      </p:sp>
      <p:pic>
        <p:nvPicPr>
          <p:cNvPr id="37892" name="Picture 4" descr="http://1.bp.blogspot.com/-zB9cxXedgJg/Txt78ZHmEiI/AAAAAAAAADI/Ewrp1JRajcA/s320/math%2Bquestion%2B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357430"/>
            <a:ext cx="4269544" cy="404813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42910" y="1571612"/>
            <a:ext cx="607223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Examples for Estimating Square Roots: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373</TotalTime>
  <Words>411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Rockwell</vt:lpstr>
      <vt:lpstr>Times New Roman</vt:lpstr>
      <vt:lpstr>Wingdings 2</vt:lpstr>
      <vt:lpstr>Foundry</vt:lpstr>
      <vt:lpstr>Finding the Root of the Problem and Perfect Square Patterns </vt:lpstr>
      <vt:lpstr>Lesson 4</vt:lpstr>
      <vt:lpstr>What do you notice about a square? </vt:lpstr>
      <vt:lpstr>Perfect Squares</vt:lpstr>
      <vt:lpstr>Discover the Math</vt:lpstr>
      <vt:lpstr>Perfect Squares</vt:lpstr>
      <vt:lpstr>What if it is not a Perfect Square?</vt:lpstr>
      <vt:lpstr>Key Ideas</vt:lpstr>
      <vt:lpstr>Key Ideas</vt:lpstr>
      <vt:lpstr>Homework</vt:lpstr>
      <vt:lpstr>Practice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Lesson 3</dc:title>
  <dc:creator>cise456</dc:creator>
  <cp:lastModifiedBy>cise41</cp:lastModifiedBy>
  <cp:revision>12</cp:revision>
  <dcterms:created xsi:type="dcterms:W3CDTF">2014-01-26T07:08:44Z</dcterms:created>
  <dcterms:modified xsi:type="dcterms:W3CDTF">2016-01-26T14:30:50Z</dcterms:modified>
</cp:coreProperties>
</file>